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54868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1C71D-5691-4741-A5E1-5C57A92A190F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54868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dirty="0" smtClean="0"/>
              <a:t>© www.jansonadvies.nl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A6CC4-603D-4FF0-B00E-1D159ECE37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47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AC469-92DE-41A7-B714-98E0F1332AD7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CB104-8ACD-459E-96DF-B7A7635C5D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20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-108520" y="1486636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497251"/>
            <a:ext cx="7560840" cy="88211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0268" y="2492896"/>
            <a:ext cx="7920880" cy="1793167"/>
          </a:xfrm>
          <a:effectLst/>
        </p:spPr>
        <p:txBody>
          <a:bodyPr>
            <a:noAutofit/>
          </a:bodyPr>
          <a:lstStyle>
            <a:lvl1pPr marL="640080" indent="-457200" algn="ctr">
              <a:defRPr sz="54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20" name="Tekstvak 19"/>
          <p:cNvSpPr txBox="1"/>
          <p:nvPr userDrawn="1"/>
        </p:nvSpPr>
        <p:spPr>
          <a:xfrm>
            <a:off x="3635896" y="44942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voor wie JA</a:t>
            </a:r>
            <a:r>
              <a:rPr lang="nl-NL" baseline="0" dirty="0" smtClean="0">
                <a:solidFill>
                  <a:schemeClr val="accent1">
                    <a:lumMod val="75000"/>
                  </a:schemeClr>
                </a:solidFill>
              </a:rPr>
              <a:t> zegt tegen </a:t>
            </a:r>
          </a:p>
          <a:p>
            <a:pPr algn="r"/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actief en inspirerend onderwijs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" name="Rechte verbindingslijn 8"/>
          <p:cNvCxnSpPr/>
          <p:nvPr userDrawn="1"/>
        </p:nvCxnSpPr>
        <p:spPr>
          <a:xfrm>
            <a:off x="0" y="620688"/>
            <a:ext cx="1259632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 userDrawn="1"/>
        </p:nvCxnSpPr>
        <p:spPr>
          <a:xfrm>
            <a:off x="2483768" y="644476"/>
            <a:ext cx="2304256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 userDrawn="1"/>
        </p:nvCxnSpPr>
        <p:spPr>
          <a:xfrm>
            <a:off x="8204200" y="644476"/>
            <a:ext cx="939800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05282"/>
            <a:ext cx="1971429" cy="1780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1680" y="731519"/>
            <a:ext cx="6912768" cy="347472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742950" indent="-742950">
              <a:buSzPct val="100000"/>
              <a:buFont typeface="+mj-lt"/>
              <a:buAutoNum type="arabicPeriod"/>
              <a:defRPr sz="40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691680" y="476672"/>
            <a:ext cx="6984776" cy="3816424"/>
          </a:xfrm>
        </p:spPr>
        <p:txBody>
          <a:bodyPr/>
          <a:lstStyle>
            <a:lvl1pPr marL="560070" indent="-514350">
              <a:buFont typeface="+mj-lt"/>
              <a:buAutoNum type="alphaLcPeriod"/>
              <a:defRPr/>
            </a:lvl1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12" y="332656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001192"/>
            <a:ext cx="5966666" cy="2423346"/>
          </a:xfrm>
          <a:effectLst/>
        </p:spPr>
        <p:txBody>
          <a:bodyPr anchor="b"/>
          <a:lstStyle>
            <a:lvl1pPr algn="ctr">
              <a:defRPr sz="4600" b="1" cap="none" baseline="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736" y="3793322"/>
            <a:ext cx="5970494" cy="83546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619672" y="548680"/>
            <a:ext cx="3346704" cy="347472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220072" y="548680"/>
            <a:ext cx="3346704" cy="347472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76470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1412776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0072" y="764704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nl-NL" dirty="0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1412776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803354"/>
            <a:ext cx="7128792" cy="1143000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476672"/>
            <a:ext cx="4017085" cy="514957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84" y="1916832"/>
            <a:ext cx="3604684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5596" y="845922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509120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cxnSp>
        <p:nvCxnSpPr>
          <p:cNvPr id="18" name="Rechte verbindingslijn 17"/>
          <p:cNvCxnSpPr/>
          <p:nvPr userDrawn="1"/>
        </p:nvCxnSpPr>
        <p:spPr>
          <a:xfrm flipV="1">
            <a:off x="467544" y="0"/>
            <a:ext cx="0" cy="450912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 userDrawn="1"/>
        </p:nvCxnSpPr>
        <p:spPr>
          <a:xfrm flipV="1">
            <a:off x="467544" y="5733256"/>
            <a:ext cx="0" cy="112474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68" y="4293096"/>
            <a:ext cx="1755091" cy="15855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31204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91680" y="4803354"/>
            <a:ext cx="695517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80" y="548680"/>
            <a:ext cx="6912768" cy="363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BE1EC3-6177-46AA-A5CF-71DF5B051FE9}" type="datetimeFigureOut">
              <a:rPr lang="nl-NL" smtClean="0"/>
              <a:t>16-8-2013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6CE7AD-6C23-4653-B637-1FCE6F5FDB5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Rechte verbindingslijn 16"/>
          <p:cNvCxnSpPr/>
          <p:nvPr userDrawn="1"/>
        </p:nvCxnSpPr>
        <p:spPr>
          <a:xfrm flipV="1">
            <a:off x="467544" y="0"/>
            <a:ext cx="0" cy="4358854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 userDrawn="1"/>
        </p:nvCxnSpPr>
        <p:spPr>
          <a:xfrm>
            <a:off x="467544" y="5463754"/>
            <a:ext cx="0" cy="1394246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" y="4020827"/>
            <a:ext cx="1688752" cy="16404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4497251"/>
            <a:ext cx="7920880" cy="882119"/>
          </a:xfrm>
        </p:spPr>
        <p:txBody>
          <a:bodyPr>
            <a:noAutofit/>
          </a:bodyPr>
          <a:lstStyle/>
          <a:p>
            <a:r>
              <a:rPr lang="nl-NL" sz="3600" b="1" dirty="0" smtClean="0">
                <a:solidFill>
                  <a:schemeClr val="bg1"/>
                </a:solidFill>
              </a:rPr>
              <a:t>startquiz leerjaar 4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6000" dirty="0" smtClean="0">
                <a:solidFill>
                  <a:schemeClr val="bg1"/>
                </a:solidFill>
              </a:rPr>
              <a:t>spellingtermen</a:t>
            </a:r>
            <a:endParaRPr lang="nl-NL" sz="6000" dirty="0">
              <a:solidFill>
                <a:schemeClr val="bg1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86" y="0"/>
            <a:ext cx="1763688" cy="159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301208"/>
            <a:ext cx="7560840" cy="1143000"/>
          </a:xfrm>
        </p:spPr>
        <p:txBody>
          <a:bodyPr/>
          <a:lstStyle/>
          <a:p>
            <a:pPr>
              <a:buFont typeface="+mj-lt"/>
              <a:buAutoNum type="arabicPeriod" startAt="9"/>
            </a:pPr>
            <a:r>
              <a:rPr lang="nl-NL" dirty="0" smtClean="0"/>
              <a:t>Bij </a:t>
            </a:r>
            <a:r>
              <a:rPr lang="nl-NL" dirty="0" smtClean="0"/>
              <a:t>welk </a:t>
            </a:r>
            <a:r>
              <a:rPr lang="nl-NL" dirty="0" smtClean="0"/>
              <a:t>woord schrijf je </a:t>
            </a:r>
            <a:r>
              <a:rPr lang="nl-NL" dirty="0" smtClean="0">
                <a:solidFill>
                  <a:srgbClr val="FF0000"/>
                </a:solidFill>
              </a:rPr>
              <a:t>meer letters </a:t>
            </a:r>
            <a:r>
              <a:rPr lang="nl-NL" dirty="0" smtClean="0"/>
              <a:t>dan je hoort?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zeeman</a:t>
            </a:r>
          </a:p>
          <a:p>
            <a:r>
              <a:rPr lang="nl-NL" dirty="0" smtClean="0"/>
              <a:t>stamppot</a:t>
            </a:r>
          </a:p>
          <a:p>
            <a:r>
              <a:rPr lang="nl-NL" dirty="0" smtClean="0"/>
              <a:t>huiswerk</a:t>
            </a:r>
          </a:p>
          <a:p>
            <a:r>
              <a:rPr lang="nl-NL" dirty="0" smtClean="0"/>
              <a:t>vangnet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005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5229200"/>
            <a:ext cx="7560840" cy="1143000"/>
          </a:xfrm>
        </p:spPr>
        <p:txBody>
          <a:bodyPr/>
          <a:lstStyle/>
          <a:p>
            <a:pPr>
              <a:buFont typeface="+mj-lt"/>
              <a:buAutoNum type="arabicPeriod" startAt="10"/>
            </a:pPr>
            <a:r>
              <a:rPr lang="nl-NL" dirty="0" smtClean="0"/>
              <a:t> Welke is een </a:t>
            </a:r>
            <a:br>
              <a:rPr lang="nl-NL" dirty="0" smtClean="0"/>
            </a:br>
            <a:r>
              <a:rPr lang="nl-NL" dirty="0" smtClean="0"/>
              <a:t>stemloze medeklinker??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[</a:t>
            </a:r>
            <a:r>
              <a:rPr lang="nl-NL" dirty="0" err="1" smtClean="0"/>
              <a:t>z</a:t>
            </a:r>
            <a:r>
              <a:rPr lang="nl-NL" dirty="0" smtClean="0"/>
              <a:t>]</a:t>
            </a:r>
          </a:p>
          <a:p>
            <a:r>
              <a:rPr lang="nl-NL" dirty="0" smtClean="0"/>
              <a:t>[t]</a:t>
            </a:r>
          </a:p>
          <a:p>
            <a:r>
              <a:rPr lang="nl-NL" dirty="0" smtClean="0"/>
              <a:t>[b]</a:t>
            </a:r>
          </a:p>
          <a:p>
            <a:r>
              <a:rPr lang="nl-NL" dirty="0" smtClean="0"/>
              <a:t>[v]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345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5085184"/>
            <a:ext cx="7416824" cy="1143000"/>
          </a:xfrm>
        </p:spPr>
        <p:txBody>
          <a:bodyPr/>
          <a:lstStyle/>
          <a:p>
            <a:pPr marL="914400" indent="-914400" algn="l">
              <a:buSzPct val="100000"/>
              <a:buFont typeface="+mj-lt"/>
              <a:buAutoNum type="arabicPeriod"/>
            </a:pPr>
            <a:r>
              <a:rPr lang="nl-NL" dirty="0" smtClean="0"/>
              <a:t>Welke is </a:t>
            </a:r>
            <a:r>
              <a:rPr lang="nl-NL" dirty="0" smtClean="0">
                <a:solidFill>
                  <a:schemeClr val="accent6"/>
                </a:solidFill>
              </a:rPr>
              <a:t>geen</a:t>
            </a:r>
            <a:r>
              <a:rPr lang="nl-NL" dirty="0" smtClean="0"/>
              <a:t> klinker?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60070" indent="-514350">
              <a:buAutoNum type="alphaLcPeriod"/>
            </a:pPr>
            <a:r>
              <a:rPr lang="nl-NL" sz="3200" dirty="0" smtClean="0"/>
              <a:t>[</a:t>
            </a:r>
            <a:r>
              <a:rPr lang="nl-NL" sz="3200" dirty="0" err="1" smtClean="0"/>
              <a:t>ee</a:t>
            </a:r>
            <a:r>
              <a:rPr lang="nl-NL" sz="3200" dirty="0" smtClean="0"/>
              <a:t>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[a]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[k]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[ie]</a:t>
            </a:r>
          </a:p>
        </p:txBody>
      </p:sp>
    </p:spTree>
    <p:extLst>
      <p:ext uri="{BB962C8B-B14F-4D97-AF65-F5344CB8AC3E}">
        <p14:creationId xmlns:p14="http://schemas.microsoft.com/office/powerpoint/2010/main" val="6581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5085184"/>
            <a:ext cx="8244408" cy="1143000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eriod" startAt="2"/>
            </a:pPr>
            <a:r>
              <a:rPr lang="nl-NL" dirty="0" smtClean="0"/>
              <a:t>Welke is </a:t>
            </a:r>
            <a:r>
              <a:rPr lang="nl-NL" dirty="0" smtClean="0">
                <a:solidFill>
                  <a:schemeClr val="accent6"/>
                </a:solidFill>
              </a:rPr>
              <a:t>geen</a:t>
            </a:r>
            <a:r>
              <a:rPr lang="nl-NL" dirty="0" smtClean="0"/>
              <a:t> medeklinker?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60070" indent="-514350">
              <a:buAutoNum type="alphaLcPeriod"/>
            </a:pPr>
            <a:r>
              <a:rPr lang="nl-NL" sz="3200" dirty="0" smtClean="0"/>
              <a:t>[h]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[ei]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[l]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[w]</a:t>
            </a:r>
          </a:p>
        </p:txBody>
      </p:sp>
    </p:spTree>
    <p:extLst>
      <p:ext uri="{BB962C8B-B14F-4D97-AF65-F5344CB8AC3E}">
        <p14:creationId xmlns:p14="http://schemas.microsoft.com/office/powerpoint/2010/main" val="221173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5085184"/>
            <a:ext cx="8244408" cy="1143000"/>
          </a:xfrm>
        </p:spPr>
        <p:txBody>
          <a:bodyPr/>
          <a:lstStyle/>
          <a:p>
            <a:pPr>
              <a:buSzPct val="100000"/>
              <a:buFont typeface="+mj-lt"/>
              <a:buAutoNum type="arabicPeriod" startAt="3"/>
            </a:pPr>
            <a:r>
              <a:rPr lang="nl-NL" dirty="0" smtClean="0"/>
              <a:t>Welke is </a:t>
            </a:r>
            <a:r>
              <a:rPr lang="nl-NL" dirty="0" smtClean="0">
                <a:solidFill>
                  <a:schemeClr val="accent6"/>
                </a:solidFill>
              </a:rPr>
              <a:t>geen</a:t>
            </a:r>
            <a:r>
              <a:rPr lang="nl-NL" dirty="0" smtClean="0"/>
              <a:t> samenstelling?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60070" indent="-514350">
              <a:buAutoNum type="alphaLcPeriod"/>
            </a:pPr>
            <a:r>
              <a:rPr lang="nl-NL" sz="3200" dirty="0" smtClean="0"/>
              <a:t>boomstam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boompje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fietsstuur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boekenkast</a:t>
            </a:r>
          </a:p>
        </p:txBody>
      </p:sp>
    </p:spTree>
    <p:extLst>
      <p:ext uri="{BB962C8B-B14F-4D97-AF65-F5344CB8AC3E}">
        <p14:creationId xmlns:p14="http://schemas.microsoft.com/office/powerpoint/2010/main" val="227687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5085184"/>
            <a:ext cx="7704856" cy="1143000"/>
          </a:xfrm>
        </p:spPr>
        <p:txBody>
          <a:bodyPr/>
          <a:lstStyle/>
          <a:p>
            <a:pPr>
              <a:buSzPct val="100000"/>
              <a:buFont typeface="+mj-lt"/>
              <a:buAutoNum type="arabicPeriod" startAt="4"/>
            </a:pPr>
            <a:r>
              <a:rPr lang="nl-NL" dirty="0" smtClean="0"/>
              <a:t>Welke is </a:t>
            </a:r>
            <a:r>
              <a:rPr lang="nl-NL" dirty="0" smtClean="0">
                <a:solidFill>
                  <a:schemeClr val="accent6"/>
                </a:solidFill>
              </a:rPr>
              <a:t>een</a:t>
            </a:r>
            <a:r>
              <a:rPr lang="nl-NL" dirty="0" smtClean="0"/>
              <a:t> tweeklank?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60070" indent="-514350">
              <a:buAutoNum type="alphaLcPeriod"/>
            </a:pPr>
            <a:r>
              <a:rPr lang="nl-NL" sz="3200" dirty="0" smtClean="0"/>
              <a:t>[oe]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[ui]</a:t>
            </a:r>
          </a:p>
          <a:p>
            <a:pPr marL="560070" indent="-514350">
              <a:buAutoNum type="alphaLcPeriod"/>
            </a:pPr>
            <a:r>
              <a:rPr lang="nl-NL" sz="3200" dirty="0" smtClean="0"/>
              <a:t>[</a:t>
            </a:r>
            <a:r>
              <a:rPr lang="nl-NL" sz="3200" dirty="0" err="1" smtClean="0"/>
              <a:t>eu</a:t>
            </a:r>
            <a:r>
              <a:rPr lang="nl-NL" sz="3200" dirty="0" smtClean="0"/>
              <a:t>]</a:t>
            </a:r>
          </a:p>
          <a:p>
            <a:pPr marL="560070" indent="-514350">
              <a:buAutoNum type="alphaLcPeriod"/>
            </a:pPr>
            <a:r>
              <a:rPr lang="nl-NL" sz="3200" smtClean="0"/>
              <a:t>[ie]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34906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5085184"/>
            <a:ext cx="6955175" cy="1143000"/>
          </a:xfrm>
        </p:spPr>
        <p:txBody>
          <a:bodyPr/>
          <a:lstStyle/>
          <a:p>
            <a:pPr>
              <a:buFont typeface="+mj-lt"/>
              <a:buAutoNum type="arabicPeriod" startAt="5"/>
            </a:pPr>
            <a:r>
              <a:rPr lang="nl-NL" dirty="0" smtClean="0"/>
              <a:t>Welke is </a:t>
            </a:r>
            <a:r>
              <a:rPr lang="nl-NL" dirty="0" smtClean="0">
                <a:solidFill>
                  <a:srgbClr val="FF0000"/>
                </a:solidFill>
              </a:rPr>
              <a:t>geen</a:t>
            </a:r>
            <a:r>
              <a:rPr lang="nl-NL" dirty="0" smtClean="0"/>
              <a:t> neusklank?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[m]</a:t>
            </a:r>
          </a:p>
          <a:p>
            <a:r>
              <a:rPr lang="nl-NL" dirty="0" smtClean="0"/>
              <a:t>[</a:t>
            </a:r>
            <a:r>
              <a:rPr lang="nl-NL" dirty="0" err="1" smtClean="0"/>
              <a:t>z</a:t>
            </a:r>
            <a:r>
              <a:rPr lang="nl-NL" dirty="0" smtClean="0"/>
              <a:t>]</a:t>
            </a:r>
          </a:p>
          <a:p>
            <a:r>
              <a:rPr lang="nl-NL" dirty="0" smtClean="0"/>
              <a:t>[</a:t>
            </a:r>
            <a:r>
              <a:rPr lang="nl-NL" dirty="0" err="1" smtClean="0"/>
              <a:t>ng</a:t>
            </a:r>
            <a:r>
              <a:rPr lang="nl-NL" dirty="0" smtClean="0"/>
              <a:t>]</a:t>
            </a:r>
          </a:p>
          <a:p>
            <a:r>
              <a:rPr lang="nl-NL" dirty="0" smtClean="0"/>
              <a:t>[n]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49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5085184"/>
            <a:ext cx="6955175" cy="1143000"/>
          </a:xfrm>
        </p:spPr>
        <p:txBody>
          <a:bodyPr/>
          <a:lstStyle/>
          <a:p>
            <a:pPr>
              <a:buFont typeface="+mj-lt"/>
              <a:buAutoNum type="arabicPeriod" startAt="6"/>
            </a:pPr>
            <a:r>
              <a:rPr lang="nl-NL" dirty="0" smtClean="0"/>
              <a:t>Bij welk woord ligt de </a:t>
            </a:r>
            <a:r>
              <a:rPr lang="nl-NL" dirty="0" smtClean="0">
                <a:solidFill>
                  <a:srgbClr val="FF0000"/>
                </a:solidFill>
              </a:rPr>
              <a:t>klem</a:t>
            </a:r>
            <a:r>
              <a:rPr lang="nl-NL" dirty="0" smtClean="0"/>
              <a:t>toon </a:t>
            </a: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vooraan?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klimop</a:t>
            </a:r>
          </a:p>
          <a:p>
            <a:r>
              <a:rPr lang="nl-NL" dirty="0" smtClean="0"/>
              <a:t>fietskar</a:t>
            </a:r>
          </a:p>
          <a:p>
            <a:r>
              <a:rPr lang="nl-NL" dirty="0" smtClean="0"/>
              <a:t>vaatdoek</a:t>
            </a:r>
          </a:p>
          <a:p>
            <a:r>
              <a:rPr lang="nl-NL" dirty="0" smtClean="0"/>
              <a:t>trompet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031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5229200"/>
            <a:ext cx="7488832" cy="1143000"/>
          </a:xfrm>
        </p:spPr>
        <p:txBody>
          <a:bodyPr/>
          <a:lstStyle/>
          <a:p>
            <a:pPr>
              <a:buFont typeface="+mj-lt"/>
              <a:buAutoNum type="arabicPeriod" startAt="7"/>
            </a:pPr>
            <a:r>
              <a:rPr lang="nl-NL" dirty="0" smtClean="0"/>
              <a:t>Welke is een </a:t>
            </a:r>
            <a:r>
              <a:rPr lang="nl-NL" dirty="0" smtClean="0">
                <a:solidFill>
                  <a:srgbClr val="FF0000"/>
                </a:solidFill>
              </a:rPr>
              <a:t>korte</a:t>
            </a:r>
            <a:r>
              <a:rPr lang="nl-NL" dirty="0" smtClean="0"/>
              <a:t> klinker?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[ie]</a:t>
            </a:r>
          </a:p>
          <a:p>
            <a:r>
              <a:rPr lang="nl-NL" dirty="0" smtClean="0"/>
              <a:t>[o]</a:t>
            </a:r>
          </a:p>
          <a:p>
            <a:r>
              <a:rPr lang="nl-NL" dirty="0" smtClean="0"/>
              <a:t>[p]</a:t>
            </a:r>
          </a:p>
          <a:p>
            <a:r>
              <a:rPr lang="nl-NL" dirty="0" smtClean="0"/>
              <a:t>[</a:t>
            </a:r>
            <a:r>
              <a:rPr lang="nl-NL" dirty="0" err="1" smtClean="0"/>
              <a:t>aa</a:t>
            </a:r>
            <a:r>
              <a:rPr lang="nl-NL" dirty="0" smtClean="0"/>
              <a:t>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540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5301208"/>
            <a:ext cx="6955175" cy="1143000"/>
          </a:xfrm>
        </p:spPr>
        <p:txBody>
          <a:bodyPr/>
          <a:lstStyle/>
          <a:p>
            <a:pPr>
              <a:buFont typeface="+mj-lt"/>
              <a:buAutoNum type="arabicPeriod" startAt="8"/>
            </a:pPr>
            <a:r>
              <a:rPr lang="nl-NL" dirty="0" smtClean="0"/>
              <a:t>Welk woord heeft </a:t>
            </a:r>
            <a:br>
              <a:rPr lang="nl-NL" dirty="0" smtClean="0"/>
            </a:br>
            <a:r>
              <a:rPr lang="nl-NL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2 klankdelen?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kroonprinses</a:t>
            </a:r>
          </a:p>
          <a:p>
            <a:r>
              <a:rPr lang="nl-NL" dirty="0" smtClean="0"/>
              <a:t>hangmat</a:t>
            </a:r>
          </a:p>
          <a:p>
            <a:r>
              <a:rPr lang="nl-NL" dirty="0" smtClean="0"/>
              <a:t>kerstboom</a:t>
            </a:r>
          </a:p>
          <a:p>
            <a:r>
              <a:rPr lang="nl-NL" dirty="0" smtClean="0"/>
              <a:t>melkpak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755306"/>
      </p:ext>
    </p:extLst>
  </p:cSld>
  <p:clrMapOvr>
    <a:masterClrMapping/>
  </p:clrMapOvr>
</p:sld>
</file>

<file path=ppt/theme/theme1.xml><?xml version="1.0" encoding="utf-8"?>
<a:theme xmlns:a="http://schemas.openxmlformats.org/drawingml/2006/main" name="titeldia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titeldia</Template>
  <TotalTime>195</TotalTime>
  <Words>150</Words>
  <Application>Microsoft Office PowerPoint</Application>
  <PresentationFormat>Diavoorstelling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titeldia</vt:lpstr>
      <vt:lpstr>spellingtermen</vt:lpstr>
      <vt:lpstr>Welke is geen klinker?</vt:lpstr>
      <vt:lpstr>Welke is geen medeklinker?</vt:lpstr>
      <vt:lpstr>Welke is geen samenstelling?</vt:lpstr>
      <vt:lpstr>Welke is een tweeklank?</vt:lpstr>
      <vt:lpstr>Welke is geen neusklank?</vt:lpstr>
      <vt:lpstr>Bij welk woord ligt de klemtoon niet vooraan?</vt:lpstr>
      <vt:lpstr>Welke is een korte klinker?</vt:lpstr>
      <vt:lpstr>Welk woord heeft  niet 2 klankdelen?</vt:lpstr>
      <vt:lpstr>Bij welk woord schrijf je meer letters dan je hoort?</vt:lpstr>
      <vt:lpstr> Welke is een  stemloze medeklinker??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Dolf Janson</dc:creator>
  <cp:lastModifiedBy>Dolf Janson</cp:lastModifiedBy>
  <cp:revision>25</cp:revision>
  <dcterms:created xsi:type="dcterms:W3CDTF">2013-02-10T21:09:49Z</dcterms:created>
  <dcterms:modified xsi:type="dcterms:W3CDTF">2013-08-16T11:46:03Z</dcterms:modified>
</cp:coreProperties>
</file>